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5B37"/>
    <a:srgbClr val="640000"/>
    <a:srgbClr val="3E0000"/>
    <a:srgbClr val="B00E17"/>
    <a:srgbClr val="905A36"/>
    <a:srgbClr val="B5AC3A"/>
    <a:srgbClr val="FFC000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6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pct9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9" name="メモ 9508"/>
          <p:cNvSpPr/>
          <p:nvPr/>
        </p:nvSpPr>
        <p:spPr>
          <a:xfrm>
            <a:off x="504975" y="7086676"/>
            <a:ext cx="6753888" cy="37173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保護者さまへ</a:t>
            </a:r>
            <a:r>
              <a:rPr kumimoji="1"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お知らせコーナー</a:t>
            </a:r>
            <a:endParaRPr kumimoji="1"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レッスンスケジュールのお知らせ</a:t>
            </a:r>
            <a:endParaRPr kumimoji="1" lang="en-US" altLang="ja-JP" sz="1600" u="sng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月期は、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日（土）～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日（金）まで</a:t>
            </a:r>
            <a:endParaRPr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★お友達紹介キャンペーン　</a:t>
            </a:r>
            <a:r>
              <a:rPr lang="en-US" altLang="ja-JP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日（日）まで</a:t>
            </a:r>
            <a:endParaRPr lang="en-US" altLang="ja-JP" sz="1600" u="sng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ご入会者様特典　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Team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REC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オリジナルタオルプレゼント！</a:t>
            </a:r>
            <a:endParaRPr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ご紹介者様特典　</a:t>
            </a:r>
            <a:r>
              <a:rPr lang="en-US" altLang="ja-JP" sz="1600" dirty="0" err="1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Oisix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ギフト￥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分プレゼント！</a:t>
            </a:r>
            <a:endParaRPr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★親子運動プログラム</a:t>
            </a:r>
            <a:r>
              <a:rPr kumimoji="1" lang="en-US" altLang="ja-JP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RBT</a:t>
            </a:r>
            <a:r>
              <a:rPr kumimoji="1"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「ラビット」（</a:t>
            </a:r>
            <a:r>
              <a:rPr lang="ja-JP" altLang="en-US" sz="1600" u="sng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無料）</a:t>
            </a:r>
            <a:endParaRPr lang="en-US" altLang="ja-JP" sz="1600" u="sng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リズム・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バランス・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テニス　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つのプログラムでお子様の運動　　　　　　　　　　神経を刺激します！</a:t>
            </a:r>
            <a:endParaRPr lang="en-US" altLang="ja-JP" sz="160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※4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才になるまで￥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体験レッスン料￥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1,100</a:t>
            </a:r>
            <a:r>
              <a:rPr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ご入会登録料￥</a:t>
            </a:r>
            <a:r>
              <a:rPr lang="en-US" altLang="ja-JP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5,500</a:t>
            </a:r>
          </a:p>
          <a:p>
            <a:r>
              <a:rPr kumimoji="1" lang="ja-JP" altLang="en-US" sz="160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9188" name="角丸四角形 9187"/>
          <p:cNvSpPr/>
          <p:nvPr/>
        </p:nvSpPr>
        <p:spPr>
          <a:xfrm>
            <a:off x="2905798" y="427001"/>
            <a:ext cx="2120563" cy="10480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8</a:t>
            </a:r>
            <a:r>
              <a:rPr kumimoji="1" lang="ja-JP" altLang="en-US" sz="6600" dirty="0"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491" name="メモ 9490"/>
          <p:cNvSpPr/>
          <p:nvPr/>
        </p:nvSpPr>
        <p:spPr>
          <a:xfrm>
            <a:off x="1393375" y="1648051"/>
            <a:ext cx="5145408" cy="969614"/>
          </a:xfrm>
          <a:prstGeom prst="foldedCorner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ゆめをつかめ！</a:t>
            </a:r>
          </a:p>
        </p:txBody>
      </p:sp>
      <p:sp>
        <p:nvSpPr>
          <p:cNvPr id="9493" name="テキスト ボックス 9492"/>
          <p:cNvSpPr txBox="1"/>
          <p:nvPr/>
        </p:nvSpPr>
        <p:spPr>
          <a:xfrm>
            <a:off x="5046808" y="1117564"/>
            <a:ext cx="960519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2023</a:t>
            </a:r>
            <a:r>
              <a:rPr kumimoji="1" lang="ja-JP" altLang="en-US" dirty="0">
                <a:solidFill>
                  <a:schemeClr val="accent2"/>
                </a:solidFill>
              </a:rPr>
              <a:t>年</a:t>
            </a:r>
          </a:p>
        </p:txBody>
      </p:sp>
      <p:sp>
        <p:nvSpPr>
          <p:cNvPr id="9505" name="正方形/長方形 9504"/>
          <p:cNvSpPr/>
          <p:nvPr/>
        </p:nvSpPr>
        <p:spPr>
          <a:xfrm>
            <a:off x="1832926" y="2790687"/>
            <a:ext cx="2029551" cy="1936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おともだちがいっしょうけんめいボールをおいかけててんすうをとったら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「はくしゅ！」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ちーむ（みんな）できょうりょくしてがんばったら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「はくしゅ！」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してみよう。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832925" y="4977463"/>
            <a:ext cx="2029551" cy="1936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ホームワーク</a:t>
            </a:r>
            <a: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りょうはしにあるポールのたかさはなんせんちでしょうか？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月のこたえは、</a:t>
            </a:r>
            <a: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91.7</a:t>
            </a:r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センチ</a:t>
            </a:r>
            <a:b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ネットちゅうおうのたかさは、</a:t>
            </a: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なんセンチでしょうか？</a:t>
            </a:r>
            <a:br>
              <a:rPr lang="en-US" altLang="ja-JP" sz="1050" dirty="0">
                <a:solidFill>
                  <a:srgbClr val="64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dirty="0">
              <a:solidFill>
                <a:srgbClr val="64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08" name="メモ 9507"/>
          <p:cNvSpPr/>
          <p:nvPr/>
        </p:nvSpPr>
        <p:spPr>
          <a:xfrm>
            <a:off x="4049484" y="2812356"/>
            <a:ext cx="3222171" cy="41012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400" b="1" dirty="0">
                <a:solidFill>
                  <a:srgbClr val="3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ジュニア目標</a:t>
            </a:r>
            <a:endParaRPr lang="en-US" altLang="ja-JP" sz="2800" b="1" dirty="0">
              <a:solidFill>
                <a:srgbClr val="3E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3E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solidFill>
                <a:srgbClr val="3E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7767" y="4977463"/>
            <a:ext cx="1128153" cy="1940074"/>
          </a:xfrm>
          <a:prstGeom prst="rect">
            <a:avLst/>
          </a:prstGeom>
          <a:pattFill prst="pct90">
            <a:fgClr>
              <a:srgbClr val="905B37"/>
            </a:fgClr>
            <a:bgClr>
              <a:schemeClr val="bg2">
                <a:lumMod val="2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ホームワーク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17767" y="2782461"/>
            <a:ext cx="1128153" cy="1944418"/>
          </a:xfrm>
          <a:prstGeom prst="rect">
            <a:avLst/>
          </a:prstGeom>
          <a:pattFill prst="pct90">
            <a:fgClr>
              <a:srgbClr val="905B37"/>
            </a:fgClr>
            <a:bgClr>
              <a:schemeClr val="bg2">
                <a:lumMod val="2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おうえんしよう！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こえを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かけあおう！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808ED07-5063-45A0-85AA-CE2086D709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71" y="5207318"/>
            <a:ext cx="2201414" cy="155630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13ED502-8DEE-B099-25AE-BDC954226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71" y="3236976"/>
            <a:ext cx="2724518" cy="192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.pptx" id="{F574C489-FCC7-478B-A118-E4DFFAA4450C}" vid="{A2A713BA-09BA-4FD8-BFC8-B6DFE1F0D91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203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HG創英角ﾎﾟｯﾌﾟ体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REC西新井</dc:creator>
  <cp:lastModifiedBy>江口 貴和</cp:lastModifiedBy>
  <cp:revision>47</cp:revision>
  <cp:lastPrinted>2013-08-19T02:00:59Z</cp:lastPrinted>
  <dcterms:created xsi:type="dcterms:W3CDTF">2013-08-08T01:25:55Z</dcterms:created>
  <dcterms:modified xsi:type="dcterms:W3CDTF">2023-07-21T07:44:42Z</dcterms:modified>
</cp:coreProperties>
</file>